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sldIdLst>
    <p:sldId id="256" r:id="rId2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3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 snapToObjects="1">
      <p:cViewPr varScale="1">
        <p:scale>
          <a:sx n="87" d="100"/>
          <a:sy n="87" d="100"/>
        </p:scale>
        <p:origin x="328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251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7834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69B3F2-8B68-9E4F-AEC2-86020E95B029}"/>
              </a:ext>
            </a:extLst>
          </p:cNvPr>
          <p:cNvSpPr txBox="1"/>
          <p:nvPr/>
        </p:nvSpPr>
        <p:spPr>
          <a:xfrm>
            <a:off x="516293" y="9605924"/>
            <a:ext cx="3226467" cy="773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i="1" dirty="0">
                <a:solidFill>
                  <a:schemeClr val="bg1"/>
                </a:solidFill>
                <a:latin typeface="Exo" pitchFamily="2" charset="77"/>
              </a:rPr>
              <a:t>Theater name here</a:t>
            </a:r>
          </a:p>
          <a:p>
            <a:endParaRPr lang="en-US" sz="2329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00F269-A69D-57EF-2C3F-115767E6654B}"/>
              </a:ext>
            </a:extLst>
          </p:cNvPr>
          <p:cNvSpPr txBox="1"/>
          <p:nvPr/>
        </p:nvSpPr>
        <p:spPr>
          <a:xfrm>
            <a:off x="4469588" y="9256835"/>
            <a:ext cx="2720683" cy="1004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Exo Medium" pitchFamily="2" charset="77"/>
              </a:rPr>
              <a:t>Street Address or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Exo Medium" pitchFamily="2" charset="77"/>
              </a:rPr>
              <a:t>Location info.</a:t>
            </a:r>
          </a:p>
          <a:p>
            <a:endParaRPr lang="en-US" sz="2329" dirty="0"/>
          </a:p>
        </p:txBody>
      </p:sp>
      <p:pic>
        <p:nvPicPr>
          <p:cNvPr id="5" name="Picture 4" descr="A poster of a movie&#10;&#10;Description automatically generated with low confidence">
            <a:extLst>
              <a:ext uri="{FF2B5EF4-FFF2-40B4-BE49-F238E27FC236}">
                <a16:creationId xmlns:a16="http://schemas.microsoft.com/office/drawing/2014/main" id="{005551AE-DC27-705A-82EC-FB92B7119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036" y="5863210"/>
            <a:ext cx="1853701" cy="29349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E79EBF-0666-0192-0384-9935FA36DE06}"/>
              </a:ext>
            </a:extLst>
          </p:cNvPr>
          <p:cNvSpPr txBox="1"/>
          <p:nvPr/>
        </p:nvSpPr>
        <p:spPr>
          <a:xfrm>
            <a:off x="3296698" y="6277661"/>
            <a:ext cx="37295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343433"/>
                </a:solidFill>
                <a:latin typeface="Exo Black" pitchFamily="2" charset="77"/>
              </a:rPr>
              <a:t>Movie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8FC26F-05E6-5784-DD5E-E4E37CED3062}"/>
              </a:ext>
            </a:extLst>
          </p:cNvPr>
          <p:cNvSpPr txBox="1"/>
          <p:nvPr/>
        </p:nvSpPr>
        <p:spPr>
          <a:xfrm>
            <a:off x="3296698" y="6958663"/>
            <a:ext cx="389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343433"/>
                </a:solidFill>
                <a:latin typeface="Exo SemiBold" pitchFamily="2" charset="77"/>
              </a:rPr>
              <a:t>Opening Date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CF45B2-498E-2A0B-198F-03043E4CD9DC}"/>
              </a:ext>
            </a:extLst>
          </p:cNvPr>
          <p:cNvSpPr txBox="1"/>
          <p:nvPr/>
        </p:nvSpPr>
        <p:spPr>
          <a:xfrm>
            <a:off x="3296698" y="7481883"/>
            <a:ext cx="3539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343433"/>
                </a:solidFill>
                <a:latin typeface="Exo SemiBold" pitchFamily="2" charset="77"/>
              </a:rPr>
              <a:t>Movie Times Here</a:t>
            </a:r>
          </a:p>
        </p:txBody>
      </p:sp>
    </p:spTree>
    <p:extLst>
      <p:ext uri="{BB962C8B-B14F-4D97-AF65-F5344CB8AC3E}">
        <p14:creationId xmlns:p14="http://schemas.microsoft.com/office/powerpoint/2010/main" val="25427841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</TotalTime>
  <Words>18</Words>
  <Application>Microsoft Macintosh PowerPoint</Application>
  <PresentationFormat>Custom</PresentationFormat>
  <Paragraphs>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Exo</vt:lpstr>
      <vt:lpstr>Exo Black</vt:lpstr>
      <vt:lpstr>Exo Medium</vt:lpstr>
      <vt:lpstr>Exo SemiBold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Stacy Crawford</dc:creator>
  <cp:lastModifiedBy>Stacy Crawford</cp:lastModifiedBy>
  <cp:revision>22</cp:revision>
  <dcterms:created xsi:type="dcterms:W3CDTF">2022-02-03T21:10:05Z</dcterms:created>
  <dcterms:modified xsi:type="dcterms:W3CDTF">2023-05-23T18:34:32Z</dcterms:modified>
</cp:coreProperties>
</file>